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1052175" cy="7602538"/>
  <p:notesSz cx="6858000" cy="9144000"/>
  <p:defaultTextStyle>
    <a:defPPr>
      <a:defRPr lang="en-US"/>
    </a:defPPr>
    <a:lvl1pPr marL="0" algn="l" defTabSz="685937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1pPr>
    <a:lvl2pPr marL="685937" algn="l" defTabSz="685937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2pPr>
    <a:lvl3pPr marL="1371874" algn="l" defTabSz="685937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3pPr>
    <a:lvl4pPr marL="2057811" algn="l" defTabSz="685937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4pPr>
    <a:lvl5pPr marL="2743749" algn="l" defTabSz="685937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5pPr>
    <a:lvl6pPr marL="3429686" algn="l" defTabSz="685937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6pPr>
    <a:lvl7pPr marL="4115623" algn="l" defTabSz="685937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7pPr>
    <a:lvl8pPr marL="4801560" algn="l" defTabSz="685937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8pPr>
    <a:lvl9pPr marL="5487497" algn="l" defTabSz="685937" rtl="0" eaLnBrk="1" latinLnBrk="0" hangingPunct="1">
      <a:defRPr sz="2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5" userDrawn="1">
          <p15:clr>
            <a:srgbClr val="A4A3A4"/>
          </p15:clr>
        </p15:guide>
        <p15:guide id="2" pos="34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7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1332" y="76"/>
      </p:cViewPr>
      <p:guideLst>
        <p:guide orient="horz" pos="2395"/>
        <p:guide pos="34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WP Beitr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0B526E66-514D-483E-0FBF-9FAED263E40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1052175" cy="7602538"/>
          </a:xfrm>
          <a:solidFill>
            <a:srgbClr val="4AB793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dirty="0"/>
              <a:t>Bitte Bild auswählen</a:t>
            </a:r>
          </a:p>
        </p:txBody>
      </p:sp>
    </p:spTree>
    <p:extLst>
      <p:ext uri="{BB962C8B-B14F-4D97-AF65-F5344CB8AC3E}">
        <p14:creationId xmlns:p14="http://schemas.microsoft.com/office/powerpoint/2010/main" val="118977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9839" y="404767"/>
            <a:ext cx="9532501" cy="1469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9839" y="2023825"/>
            <a:ext cx="9532501" cy="4823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9838" y="7046428"/>
            <a:ext cx="2486739" cy="4047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08D05-861D-4AC3-9EA6-418890EF0A41}" type="datetimeFigureOut">
              <a:rPr lang="de-DE" smtClean="0"/>
              <a:t>21.03.2023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61035" y="7046428"/>
            <a:ext cx="3730109" cy="4047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5600" y="7046428"/>
            <a:ext cx="2486739" cy="4047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0924E-B1FA-484B-AA1D-1F7D3F74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7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1013678" rtl="0" eaLnBrk="1" latinLnBrk="0" hangingPunct="1">
        <a:lnSpc>
          <a:spcPct val="90000"/>
        </a:lnSpc>
        <a:spcBef>
          <a:spcPct val="0"/>
        </a:spcBef>
        <a:buNone/>
        <a:defRPr sz="48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420" indent="-253420" algn="l" defTabSz="1013678" rtl="0" eaLnBrk="1" latinLnBrk="0" hangingPunct="1">
        <a:lnSpc>
          <a:spcPct val="90000"/>
        </a:lnSpc>
        <a:spcBef>
          <a:spcPts val="1109"/>
        </a:spcBef>
        <a:buFont typeface="Arial" panose="020B0604020202020204" pitchFamily="34" charset="0"/>
        <a:buChar char="•"/>
        <a:defRPr sz="3104" kern="1200">
          <a:solidFill>
            <a:schemeClr val="tx1"/>
          </a:solidFill>
          <a:latin typeface="+mn-lt"/>
          <a:ea typeface="+mn-ea"/>
          <a:cs typeface="+mn-cs"/>
        </a:defRPr>
      </a:lvl1pPr>
      <a:lvl2pPr marL="760259" indent="-253420" algn="l" defTabSz="1013678" rtl="0" eaLnBrk="1" latinLnBrk="0" hangingPunct="1">
        <a:lnSpc>
          <a:spcPct val="90000"/>
        </a:lnSpc>
        <a:spcBef>
          <a:spcPts val="554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2pPr>
      <a:lvl3pPr marL="1267098" indent="-253420" algn="l" defTabSz="1013678" rtl="0" eaLnBrk="1" latinLnBrk="0" hangingPunct="1">
        <a:lnSpc>
          <a:spcPct val="90000"/>
        </a:lnSpc>
        <a:spcBef>
          <a:spcPts val="554"/>
        </a:spcBef>
        <a:buFont typeface="Arial" panose="020B0604020202020204" pitchFamily="34" charset="0"/>
        <a:buChar char="•"/>
        <a:defRPr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773937" indent="-253420" algn="l" defTabSz="1013678" rtl="0" eaLnBrk="1" latinLnBrk="0" hangingPunct="1">
        <a:lnSpc>
          <a:spcPct val="90000"/>
        </a:lnSpc>
        <a:spcBef>
          <a:spcPts val="554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4pPr>
      <a:lvl5pPr marL="2280776" indent="-253420" algn="l" defTabSz="1013678" rtl="0" eaLnBrk="1" latinLnBrk="0" hangingPunct="1">
        <a:lnSpc>
          <a:spcPct val="90000"/>
        </a:lnSpc>
        <a:spcBef>
          <a:spcPts val="554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5pPr>
      <a:lvl6pPr marL="2787614" indent="-253420" algn="l" defTabSz="1013678" rtl="0" eaLnBrk="1" latinLnBrk="0" hangingPunct="1">
        <a:lnSpc>
          <a:spcPct val="90000"/>
        </a:lnSpc>
        <a:spcBef>
          <a:spcPts val="554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6pPr>
      <a:lvl7pPr marL="3294453" indent="-253420" algn="l" defTabSz="1013678" rtl="0" eaLnBrk="1" latinLnBrk="0" hangingPunct="1">
        <a:lnSpc>
          <a:spcPct val="90000"/>
        </a:lnSpc>
        <a:spcBef>
          <a:spcPts val="554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7pPr>
      <a:lvl8pPr marL="3801292" indent="-253420" algn="l" defTabSz="1013678" rtl="0" eaLnBrk="1" latinLnBrk="0" hangingPunct="1">
        <a:lnSpc>
          <a:spcPct val="90000"/>
        </a:lnSpc>
        <a:spcBef>
          <a:spcPts val="554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8pPr>
      <a:lvl9pPr marL="4308131" indent="-253420" algn="l" defTabSz="1013678" rtl="0" eaLnBrk="1" latinLnBrk="0" hangingPunct="1">
        <a:lnSpc>
          <a:spcPct val="90000"/>
        </a:lnSpc>
        <a:spcBef>
          <a:spcPts val="554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3678" rtl="0" eaLnBrk="1" latinLnBrk="0" hangingPunct="1">
        <a:defRPr sz="1995" kern="1200">
          <a:solidFill>
            <a:schemeClr val="tx1"/>
          </a:solidFill>
          <a:latin typeface="+mn-lt"/>
          <a:ea typeface="+mn-ea"/>
          <a:cs typeface="+mn-cs"/>
        </a:defRPr>
      </a:lvl1pPr>
      <a:lvl2pPr marL="506839" algn="l" defTabSz="1013678" rtl="0" eaLnBrk="1" latinLnBrk="0" hangingPunct="1">
        <a:defRPr sz="1995" kern="1200">
          <a:solidFill>
            <a:schemeClr val="tx1"/>
          </a:solidFill>
          <a:latin typeface="+mn-lt"/>
          <a:ea typeface="+mn-ea"/>
          <a:cs typeface="+mn-cs"/>
        </a:defRPr>
      </a:lvl2pPr>
      <a:lvl3pPr marL="1013678" algn="l" defTabSz="1013678" rtl="0" eaLnBrk="1" latinLnBrk="0" hangingPunct="1">
        <a:defRPr sz="1995" kern="1200">
          <a:solidFill>
            <a:schemeClr val="tx1"/>
          </a:solidFill>
          <a:latin typeface="+mn-lt"/>
          <a:ea typeface="+mn-ea"/>
          <a:cs typeface="+mn-cs"/>
        </a:defRPr>
      </a:lvl3pPr>
      <a:lvl4pPr marL="1520517" algn="l" defTabSz="1013678" rtl="0" eaLnBrk="1" latinLnBrk="0" hangingPunct="1">
        <a:defRPr sz="1995" kern="1200">
          <a:solidFill>
            <a:schemeClr val="tx1"/>
          </a:solidFill>
          <a:latin typeface="+mn-lt"/>
          <a:ea typeface="+mn-ea"/>
          <a:cs typeface="+mn-cs"/>
        </a:defRPr>
      </a:lvl4pPr>
      <a:lvl5pPr marL="2027355" algn="l" defTabSz="1013678" rtl="0" eaLnBrk="1" latinLnBrk="0" hangingPunct="1">
        <a:defRPr sz="1995" kern="1200">
          <a:solidFill>
            <a:schemeClr val="tx1"/>
          </a:solidFill>
          <a:latin typeface="+mn-lt"/>
          <a:ea typeface="+mn-ea"/>
          <a:cs typeface="+mn-cs"/>
        </a:defRPr>
      </a:lvl5pPr>
      <a:lvl6pPr marL="2534194" algn="l" defTabSz="1013678" rtl="0" eaLnBrk="1" latinLnBrk="0" hangingPunct="1">
        <a:defRPr sz="1995" kern="1200">
          <a:solidFill>
            <a:schemeClr val="tx1"/>
          </a:solidFill>
          <a:latin typeface="+mn-lt"/>
          <a:ea typeface="+mn-ea"/>
          <a:cs typeface="+mn-cs"/>
        </a:defRPr>
      </a:lvl6pPr>
      <a:lvl7pPr marL="3041033" algn="l" defTabSz="1013678" rtl="0" eaLnBrk="1" latinLnBrk="0" hangingPunct="1">
        <a:defRPr sz="1995" kern="1200">
          <a:solidFill>
            <a:schemeClr val="tx1"/>
          </a:solidFill>
          <a:latin typeface="+mn-lt"/>
          <a:ea typeface="+mn-ea"/>
          <a:cs typeface="+mn-cs"/>
        </a:defRPr>
      </a:lvl7pPr>
      <a:lvl8pPr marL="3547873" algn="l" defTabSz="1013678" rtl="0" eaLnBrk="1" latinLnBrk="0" hangingPunct="1">
        <a:defRPr sz="1995" kern="1200">
          <a:solidFill>
            <a:schemeClr val="tx1"/>
          </a:solidFill>
          <a:latin typeface="+mn-lt"/>
          <a:ea typeface="+mn-ea"/>
          <a:cs typeface="+mn-cs"/>
        </a:defRPr>
      </a:lvl8pPr>
      <a:lvl9pPr marL="4054712" algn="l" defTabSz="1013678" rtl="0" eaLnBrk="1" latinLnBrk="0" hangingPunct="1">
        <a:defRPr sz="19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95" userDrawn="1">
          <p15:clr>
            <a:srgbClr val="F26B43"/>
          </p15:clr>
        </p15:guide>
        <p15:guide id="2" pos="34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7BC8122-F439-4DDF-ABE9-C6110BA5D0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03462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FA31D91E-B568-4752-8AEF-8C66430C7C99}" vid="{6CD980BB-F3F5-4701-899F-75FF8F4FAD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Hanna Mutz</dc:creator>
  <cp:lastModifiedBy>Hanna Mutz</cp:lastModifiedBy>
  <cp:revision>1</cp:revision>
  <dcterms:created xsi:type="dcterms:W3CDTF">2023-03-21T22:16:43Z</dcterms:created>
  <dcterms:modified xsi:type="dcterms:W3CDTF">2023-03-21T22:18:07Z</dcterms:modified>
</cp:coreProperties>
</file>